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304" r:id="rId6"/>
    <p:sldId id="306" r:id="rId7"/>
    <p:sldId id="310" r:id="rId8"/>
    <p:sldId id="305" r:id="rId9"/>
    <p:sldId id="294" r:id="rId10"/>
    <p:sldId id="292" r:id="rId11"/>
    <p:sldId id="295" r:id="rId12"/>
    <p:sldId id="298" r:id="rId13"/>
    <p:sldId id="301" r:id="rId14"/>
    <p:sldId id="311" r:id="rId15"/>
    <p:sldId id="312" r:id="rId16"/>
    <p:sldId id="275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80" autoAdjust="0"/>
  </p:normalViewPr>
  <p:slideViewPr>
    <p:cSldViewPr>
      <p:cViewPr varScale="1">
        <p:scale>
          <a:sx n="60" d="100"/>
          <a:sy n="60" d="100"/>
        </p:scale>
        <p:origin x="14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F07C-291E-4A9F-9898-BE95D05B4E85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FDBF8-756A-4EA2-8353-3D123288C66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89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DCB6C-35A3-4D48-954A-CB393F1604CE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35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3" descr="Z:\J.V. Colosseus Vixion BV\Marketing &amp; Communicatie\Huisstijl\Logo\Logo-Colosseus-Vixion---Zonder-sloga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218084"/>
            <a:ext cx="2927796" cy="630951"/>
          </a:xfrm>
          <a:prstGeom prst="rect">
            <a:avLst/>
          </a:prstGeom>
          <a:noFill/>
        </p:spPr>
      </p:pic>
      <p:cxnSp>
        <p:nvCxnSpPr>
          <p:cNvPr id="8" name="Straight Connector 12"/>
          <p:cNvCxnSpPr/>
          <p:nvPr userDrawn="1"/>
        </p:nvCxnSpPr>
        <p:spPr>
          <a:xfrm>
            <a:off x="-74705" y="6165304"/>
            <a:ext cx="9245600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18084"/>
            <a:ext cx="2166937" cy="523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D8F3-1547-4A2A-BB9B-118177113819}" type="datetimeFigureOut">
              <a:rPr lang="nl-NL" smtClean="0"/>
              <a:pPr/>
              <a:t>15-6-2016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D461-CBC6-4B32-98E9-20D882E839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0" y="7566"/>
            <a:ext cx="9144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326876" y="2739310"/>
            <a:ext cx="8623495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b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kumimoji="0"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0" y="1128339"/>
            <a:ext cx="9144000" cy="1335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ＭＳ Ｐゴシック"/>
                <a:cs typeface="ＭＳ Ｐゴシック"/>
              </a:rPr>
              <a:t>Procesondersteuning binnen         de sociale zekerheid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23" y="4642362"/>
            <a:ext cx="4037833" cy="8701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08" y="4637661"/>
            <a:ext cx="3638226" cy="8795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332656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>
              <a:defRPr sz="54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Leidinggevenden hebben up </a:t>
            </a:r>
            <a:r>
              <a:rPr lang="nl-NL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to</a:t>
            </a: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date management informatie</a:t>
            </a:r>
          </a:p>
          <a:p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Inspelen op inefficiënte onderdelen in het proces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Sturen op actuele gegevens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Inzicht in effectiviteit van trajecten</a:t>
            </a:r>
            <a:endParaRPr lang="en-GB" sz="2000" b="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475758"/>
            <a:ext cx="3602970" cy="3531559"/>
          </a:xfrm>
          <a:prstGeom prst="rect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88" y="2475758"/>
            <a:ext cx="4652420" cy="3185490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98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76470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Waarom met ZINZIZ en </a:t>
            </a:r>
            <a:r>
              <a:rPr lang="nl-NL" sz="2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Colosseus</a:t>
            </a:r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nl-NL" sz="2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Vixion</a:t>
            </a:r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?</a:t>
            </a:r>
          </a:p>
          <a:p>
            <a:endParaRPr lang="nl-NL" sz="2000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Sequence</a:t>
            </a: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heeft zich bewezen met complexe processen in de financiële sector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ZINZIZ heeft jarenlange ervaring binnen de sociale zekerheid in het implementeren van integrale oplossingen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U krijgt het beste uit beide werelden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Wij hebben dezelfde visie: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 focus ligt op de expertise binnen uw organisatie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Wij werken samen met u aan professionalisering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Leren door te doen en te ervaren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Wij werken aan toekomstbestendige organisaties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https://encrypted-tbn3.gstatic.com/images?q=tbn:ANd9GcTjEnxhKddPp5sykRqZf-Y9AYibZAz3E86JJ2w9Jt6reqI4VqjFBe9zEN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/>
          <a:stretch/>
        </p:blipFill>
        <p:spPr bwMode="auto">
          <a:xfrm>
            <a:off x="4213042" y="1846676"/>
            <a:ext cx="997644" cy="35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vzod.nl/wp-content/uploads/Rabobank_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9"/>
          <a:stretch/>
        </p:blipFill>
        <p:spPr bwMode="auto">
          <a:xfrm>
            <a:off x="6392671" y="1793979"/>
            <a:ext cx="1331094" cy="48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 descr="http://me-newswire.net/blog/pic0419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7" t="22221" r="4882" b="22221"/>
          <a:stretch/>
        </p:blipFill>
        <p:spPr bwMode="auto">
          <a:xfrm>
            <a:off x="5364088" y="1918684"/>
            <a:ext cx="875181" cy="21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61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764704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Alle voordelen op een rijtje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Overzichtelijke workflow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Maatwerk op basis van proces organisatie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Te koppelen met huidige registratiesystemen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Monitoring &amp; signalering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Centrale transparante dossiervorming &amp; overzicht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Keten optimalisatie (efficiëntie en kwaliteit)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Betrouwbare en actueel informatie beheer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Korte implementatietijd &amp; leertijd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Gebruikersvriendelijk en eenvoudig aan te passen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0" y="37799"/>
            <a:ext cx="9252520" cy="3272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211F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Vragen of opmerkingen?</a:t>
            </a:r>
            <a:br>
              <a:rPr lang="nl-NL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</a:b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Bel of mail ons dan gerust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9" b="24652"/>
          <a:stretch/>
        </p:blipFill>
        <p:spPr bwMode="auto">
          <a:xfrm>
            <a:off x="2195736" y="2502260"/>
            <a:ext cx="4543425" cy="1832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25144"/>
            <a:ext cx="5063472" cy="122413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11560" y="4509120"/>
            <a:ext cx="8208912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13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764704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Professionals binnen de sociale zekerheid werken vaak met meerdere systemen</a:t>
            </a:r>
          </a:p>
          <a:p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Deze zijn statisch, communiceren niet met elkaar en geven geen inzicht in het proces</a:t>
            </a:r>
          </a:p>
          <a:p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Hierdoor: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Krijgen casemanagers hun caseload niet goed op orde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Zijn cliënten overgeleverd aan de mate waarin een casemanager systematisch en methodisch kan werken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Hebben leidinggevenden weinig betrouwbare managementinformatie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Werken afdelingen die afhankelijk zijn van elkaar langs elkaar heen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Hoe zou dit anders kunnen?</a:t>
            </a:r>
          </a:p>
        </p:txBody>
      </p:sp>
    </p:spTree>
    <p:extLst>
      <p:ext uri="{BB962C8B-B14F-4D97-AF65-F5344CB8AC3E}">
        <p14:creationId xmlns:p14="http://schemas.microsoft.com/office/powerpoint/2010/main" val="76981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764704"/>
            <a:ext cx="76328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Door een integrale aanpak met een innovatief software systeem</a:t>
            </a:r>
          </a:p>
          <a:p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nl-NL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Wij introduceren </a:t>
            </a:r>
            <a:r>
              <a:rPr lang="nl-NL" sz="3200" b="1" dirty="0" err="1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Sequence</a:t>
            </a:r>
            <a:r>
              <a:rPr lang="nl-NL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in de sociale zekerheid</a:t>
            </a:r>
          </a:p>
          <a:p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Dit systeem ondersteunt bij: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Het creëren van een duidelijke workflow, waar casemanagers en leidinggevenden inzicht hebben in de stappen van het proces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Inzichtelijk maken van taken en prioriteiten voor casemanagers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Het alert blijven op de status van cliënten en de benodigde vervolgstappen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9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764704"/>
            <a:ext cx="76328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En.. er is sprake van een volledige integratie van systemen</a:t>
            </a:r>
          </a:p>
          <a:p>
            <a:endParaRPr lang="nl-NL" sz="2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Maatwerk op basis van het proces van uw organisatie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Systeem wordt gekoppeld aan huidige registratiesystemen  (bijv. </a:t>
            </a:r>
            <a:r>
              <a:rPr lang="nl-NL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Compas</a:t>
            </a: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of GWS4all)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Geen extra invoer omdat alle ingevoerde data binnen de systemen gesynchroniseerd wordt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Het functioneert afdeling overstijgend en faciliteert (automatische) berichtgeving tussen bijv. casemanagers en inkomensconsulenten voor verplichte of passende vervolgacties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Alle systemen zijn op maat te integreren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Het is gebruiksvriendelijk en makkelijk aan te passen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222529" y="13779"/>
            <a:ext cx="8674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dirty="0">
              <a:solidFill>
                <a:schemeClr val="accent4">
                  <a:lumMod val="75000"/>
                </a:schemeClr>
              </a:solidFill>
              <a:latin typeface="Rockwell Nova Light" panose="02060303020205020403" pitchFamily="18" charset="0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6149095" y="1536174"/>
            <a:ext cx="27480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 brengen de huidige processen van uw organisatie in kaart, waarmee de workflow inzichtelijk kan worden gemaakt. </a:t>
            </a:r>
          </a:p>
          <a:p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Deze wordt vervolgens stap voor stap  geïntegreerd in de software.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7"/>
          <a:stretch/>
        </p:blipFill>
        <p:spPr>
          <a:xfrm>
            <a:off x="222529" y="895988"/>
            <a:ext cx="5573607" cy="5066024"/>
          </a:xfrm>
          <a:prstGeom prst="rect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</p:pic>
      <p:cxnSp>
        <p:nvCxnSpPr>
          <p:cNvPr id="4" name="Straight Connector 3"/>
          <p:cNvCxnSpPr/>
          <p:nvPr/>
        </p:nvCxnSpPr>
        <p:spPr>
          <a:xfrm>
            <a:off x="1475656" y="2996952"/>
            <a:ext cx="64807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hoek 5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4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332656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 casemanager heeft direct een overzichtelijke weergave van al zijn cliënten in het proces</a:t>
            </a:r>
          </a:p>
          <a:p>
            <a:endParaRPr lang="nl-NL" sz="2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Weet precies waar de cliënten zich bevinden in het proces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Ontvangt meldingen bij openstaande taken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Weet in een oogopslag wie er betrokken is bij de cliënt</a:t>
            </a:r>
          </a:p>
        </p:txBody>
      </p:sp>
      <p:sp>
        <p:nvSpPr>
          <p:cNvPr id="4" name="Rechthoek 3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51" y="2708920"/>
            <a:ext cx="8433497" cy="3553992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1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xtBox 9"/>
          <p:cNvSpPr txBox="1"/>
          <p:nvPr/>
        </p:nvSpPr>
        <p:spPr>
          <a:xfrm>
            <a:off x="647564" y="507201"/>
            <a:ext cx="78488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Overdracht tussen afdelingen wordt gefaciliteerd</a:t>
            </a:r>
          </a:p>
          <a:p>
            <a:endParaRPr lang="nl-NL" sz="2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Casemanagers weten wanneer zij verantwoordelijk zijn voor een cliënt en welke acties hierbij horen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Cliënten blijven niet “hangen” in het proces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Totale proces verloopt meer gestroomlijnd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6" t="23542" r="2338"/>
          <a:stretch/>
        </p:blipFill>
        <p:spPr bwMode="auto">
          <a:xfrm>
            <a:off x="323528" y="2787244"/>
            <a:ext cx="7189717" cy="1603258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97152"/>
            <a:ext cx="3594859" cy="1580960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5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32341" y="455375"/>
            <a:ext cx="8511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Cliëntdossier wordt automatisch gevuld</a:t>
            </a:r>
          </a:p>
          <a:p>
            <a:endParaRPr lang="nl-NL" sz="2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 historie is eenvoudig op te vragen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Integratie van documenten uit verschillende systemen </a:t>
            </a:r>
          </a:p>
        </p:txBody>
      </p:sp>
      <p:sp>
        <p:nvSpPr>
          <p:cNvPr id="5" name="Rechthoek 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3" y="2564904"/>
            <a:ext cx="8516473" cy="3510721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1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xtBox 9"/>
          <p:cNvSpPr txBox="1"/>
          <p:nvPr/>
        </p:nvSpPr>
        <p:spPr>
          <a:xfrm>
            <a:off x="647564" y="313462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Verplichte invulvelden beheren in het proces</a:t>
            </a:r>
          </a:p>
          <a:p>
            <a:endParaRPr lang="nl-NL" sz="2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U kunt bepalen welke gegevens moeten worden ingevuld voordat een volgende stap gemaakt kan worden.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Geen ontbrekende of onvolledige data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17915"/>
            <a:ext cx="4504644" cy="3412316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115540">
            <a:off x="2111336" y="4313646"/>
            <a:ext cx="4693562" cy="62085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"/>
          <a:stretch/>
        </p:blipFill>
        <p:spPr bwMode="auto">
          <a:xfrm>
            <a:off x="864585" y="2406744"/>
            <a:ext cx="1658402" cy="2710736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86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Tm="5000">
        <p14:prism/>
      </p:transition>
    </mc:Choice>
    <mc:Fallback xmlns="">
      <p:transition spd="med" advTm="5000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adbc1e8-c654-43d9-a525-b07b9f760252">
      <UserInfo>
        <DisplayName>Femke Bennenbroek</DisplayName>
        <AccountId>15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EDF574B86504290B768C56D23E6E6" ma:contentTypeVersion="2" ma:contentTypeDescription="Een nieuw document maken." ma:contentTypeScope="" ma:versionID="05a461f684dd3b3ab3687d05af0d3c95">
  <xsd:schema xmlns:xsd="http://www.w3.org/2001/XMLSchema" xmlns:xs="http://www.w3.org/2001/XMLSchema" xmlns:p="http://schemas.microsoft.com/office/2006/metadata/properties" xmlns:ns2="5adbc1e8-c654-43d9-a525-b07b9f760252" targetNamespace="http://schemas.microsoft.com/office/2006/metadata/properties" ma:root="true" ma:fieldsID="311efb527f91405d47da0595eb773415" ns2:_="">
    <xsd:import namespace="5adbc1e8-c654-43d9-a525-b07b9f76025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bc1e8-c654-43d9-a525-b07b9f7602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72938B-D0AE-472B-8AA7-A92755421B4E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5adbc1e8-c654-43d9-a525-b07b9f76025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578BAF-2911-4608-AADE-49E198D49A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57E88F-BCDE-49D3-BE89-F4DA993A857F}"/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482</Words>
  <Application>Microsoft Office PowerPoint</Application>
  <PresentationFormat>Diavoorstelling (4:3)</PresentationFormat>
  <Paragraphs>85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Century Gothic</vt:lpstr>
      <vt:lpstr>Rockwell Nova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Beheersing en Bedrijfsvoering</dc:title>
  <dc:creator>rukundo.tjoelker@colosseusvixion.nl</dc:creator>
  <cp:lastModifiedBy>Femke Bennenbroek</cp:lastModifiedBy>
  <cp:revision>168</cp:revision>
  <dcterms:created xsi:type="dcterms:W3CDTF">2014-11-21T14:33:41Z</dcterms:created>
  <dcterms:modified xsi:type="dcterms:W3CDTF">2016-06-15T15:25:13Z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0x010100C11EDF574B86504290B768C56D23E6E6</vt:lpwstr>
  </property>
</Properties>
</file>